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8" r:id="rId4"/>
    <p:sldId id="279" r:id="rId5"/>
    <p:sldId id="280" r:id="rId6"/>
    <p:sldId id="282" r:id="rId7"/>
    <p:sldId id="277" r:id="rId8"/>
  </p:sldIdLst>
  <p:sldSz cx="12192000" cy="6858000"/>
  <p:notesSz cx="6950075" cy="923607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26677" y="4387136"/>
            <a:ext cx="5096722" cy="4156234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9" descr="圖片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408" y="152116"/>
            <a:ext cx="11443184" cy="655376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大標題文字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1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95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96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大標題文字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04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3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4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2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1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大標題文字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1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6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75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85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7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4" name="圖片 6" descr="圖片 6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53738" y="304232"/>
            <a:ext cx="11449281" cy="655376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群組 6"/>
          <p:cNvGrpSpPr/>
          <p:nvPr/>
        </p:nvGrpSpPr>
        <p:grpSpPr>
          <a:xfrm>
            <a:off x="0" y="-2"/>
            <a:ext cx="12192000" cy="6858003"/>
            <a:chOff x="0" y="-1"/>
            <a:chExt cx="12192000" cy="6858001"/>
          </a:xfrm>
        </p:grpSpPr>
        <p:sp>
          <p:nvSpPr>
            <p:cNvPr id="114" name="矩形 5"/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15" name="圖片 3" descr="圖片 3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973301" y="953346"/>
              <a:ext cx="4867276" cy="19575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16" name="文字方塊 4"/>
            <p:cNvSpPr txBox="1"/>
            <p:nvPr/>
          </p:nvSpPr>
          <p:spPr>
            <a:xfrm>
              <a:off x="7504682" y="4767245"/>
              <a:ext cx="92396" cy="4590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lnSpc>
                  <a:spcPct val="150000"/>
                </a:lnSpc>
                <a:defRPr b="1"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endParaRPr dirty="0">
                <a:latin typeface="全真細黑體"/>
                <a:ea typeface="全真細黑體"/>
                <a:cs typeface="全真細黑體"/>
                <a:sym typeface="全真細黑體"/>
              </a:endParaRP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708" y="1918982"/>
            <a:ext cx="2068756" cy="1892379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54" y="960460"/>
            <a:ext cx="1417518" cy="702934"/>
          </a:xfrm>
          <a:prstGeom prst="rect">
            <a:avLst/>
          </a:prstGeom>
        </p:spPr>
      </p:pic>
      <p:sp>
        <p:nvSpPr>
          <p:cNvPr id="4" name="矩形 4"/>
          <p:cNvSpPr txBox="1"/>
          <p:nvPr/>
        </p:nvSpPr>
        <p:spPr>
          <a:xfrm>
            <a:off x="683722" y="1780075"/>
            <a:ext cx="312217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dirty="0" smtClean="0">
                <a:solidFill>
                  <a:schemeClr val="tx1"/>
                </a:solidFill>
              </a:rPr>
              <a:t>產品介紹</a:t>
            </a:r>
            <a:r>
              <a:rPr lang="en-US" altLang="zh-TW" dirty="0" smtClean="0">
                <a:solidFill>
                  <a:schemeClr val="tx1"/>
                </a:solidFill>
              </a:rPr>
              <a:t>: 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TW" sz="1600" dirty="0" err="1" smtClean="0">
                <a:solidFill>
                  <a:schemeClr val="tx1"/>
                </a:solidFill>
              </a:rPr>
              <a:t>Naxsen</a:t>
            </a:r>
            <a:r>
              <a:rPr lang="zh-TW" altLang="en-US" sz="1600" dirty="0" smtClean="0">
                <a:solidFill>
                  <a:schemeClr val="tx1"/>
                </a:solidFill>
              </a:rPr>
              <a:t>主體</a:t>
            </a:r>
            <a:endParaRPr lang="en-US" altLang="zh-TW" sz="1600" dirty="0">
              <a:solidFill>
                <a:schemeClr val="tx1"/>
              </a:solidFill>
            </a:endParaRPr>
          </a:p>
        </p:txBody>
      </p:sp>
      <p:sp>
        <p:nvSpPr>
          <p:cNvPr id="15" name="矩形 4"/>
          <p:cNvSpPr txBox="1"/>
          <p:nvPr/>
        </p:nvSpPr>
        <p:spPr>
          <a:xfrm>
            <a:off x="6906527" y="1780075"/>
            <a:ext cx="51199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TW" sz="1600" dirty="0" smtClean="0">
                <a:solidFill>
                  <a:schemeClr val="tx1"/>
                </a:solidFill>
              </a:rPr>
              <a:t>LED</a:t>
            </a:r>
            <a:r>
              <a:rPr lang="zh-TW" altLang="en-US" sz="1600" dirty="0" smtClean="0">
                <a:solidFill>
                  <a:schemeClr val="tx1"/>
                </a:solidFill>
              </a:rPr>
              <a:t>指示燈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紅、綠、橘三色燈光指示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Naxsen</a:t>
            </a:r>
            <a:r>
              <a:rPr lang="zh-TW" altLang="en-US" sz="1600" dirty="0" smtClean="0">
                <a:solidFill>
                  <a:schemeClr val="tx1"/>
                </a:solidFill>
              </a:rPr>
              <a:t>運作狀態及電量顯示。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cxnSp>
        <p:nvCxnSpPr>
          <p:cNvPr id="21" name="直線接點 20"/>
          <p:cNvCxnSpPr/>
          <p:nvPr/>
        </p:nvCxnSpPr>
        <p:spPr>
          <a:xfrm flipV="1">
            <a:off x="5758950" y="2384976"/>
            <a:ext cx="975946" cy="123092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5920176" y="2988263"/>
            <a:ext cx="1096074" cy="22273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 flipH="1">
            <a:off x="3841922" y="2988263"/>
            <a:ext cx="1219784" cy="222739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8" name="矩形 4"/>
          <p:cNvSpPr txBox="1"/>
          <p:nvPr/>
        </p:nvSpPr>
        <p:spPr>
          <a:xfrm>
            <a:off x="6991245" y="2918614"/>
            <a:ext cx="51199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右側功能鍵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主要做為主體開關機及步態錄影開始</a:t>
            </a:r>
            <a:r>
              <a:rPr lang="zh-TW" altLang="en-US" sz="1600" dirty="0">
                <a:solidFill>
                  <a:schemeClr val="tx1"/>
                </a:solidFill>
              </a:rPr>
              <a:t>與</a:t>
            </a:r>
            <a:r>
              <a:rPr lang="zh-TW" altLang="en-US" sz="1600" dirty="0" smtClean="0">
                <a:solidFill>
                  <a:schemeClr val="tx1"/>
                </a:solidFill>
              </a:rPr>
              <a:t>結束使用。</a:t>
            </a:r>
            <a:endParaRPr lang="en-US" altLang="zh-TW" sz="1600" dirty="0" smtClean="0">
              <a:solidFill>
                <a:schemeClr val="tx1"/>
              </a:solidFill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5634260" y="2089088"/>
            <a:ext cx="91438" cy="318654"/>
            <a:chOff x="3311235" y="2341418"/>
            <a:chExt cx="91438" cy="318654"/>
          </a:xfrm>
        </p:grpSpPr>
        <p:sp>
          <p:nvSpPr>
            <p:cNvPr id="32" name="橢圓 31"/>
            <p:cNvSpPr/>
            <p:nvPr/>
          </p:nvSpPr>
          <p:spPr>
            <a:xfrm>
              <a:off x="3311236" y="2341418"/>
              <a:ext cx="88669" cy="88669"/>
            </a:xfrm>
            <a:prstGeom prst="ellipse">
              <a:avLst/>
            </a:prstGeom>
            <a:solidFill>
              <a:srgbClr val="92D05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3314004" y="2455024"/>
              <a:ext cx="88669" cy="88669"/>
            </a:xfrm>
            <a:prstGeom prst="ellipse">
              <a:avLst/>
            </a:prstGeom>
            <a:solidFill>
              <a:srgbClr val="FFC0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3311235" y="2571403"/>
              <a:ext cx="88669" cy="88669"/>
            </a:xfrm>
            <a:prstGeom prst="ellipse">
              <a:avLst/>
            </a:prstGeom>
            <a:solidFill>
              <a:srgbClr val="FF0000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36" name="矩形 4"/>
          <p:cNvSpPr txBox="1"/>
          <p:nvPr/>
        </p:nvSpPr>
        <p:spPr>
          <a:xfrm>
            <a:off x="683722" y="3016004"/>
            <a:ext cx="511996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>
                <a:solidFill>
                  <a:schemeClr val="tx1"/>
                </a:solidFill>
              </a:rPr>
              <a:t>左側功能鍵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主要做為藍芽廣播開啟與電量顯示使用。</a:t>
            </a:r>
            <a:endParaRPr lang="en-US" altLang="zh-TW" sz="1600" dirty="0" smtClean="0">
              <a:solidFill>
                <a:schemeClr val="tx1"/>
              </a:solidFill>
            </a:endParaRPr>
          </a:p>
        </p:txBody>
      </p:sp>
      <p:pic>
        <p:nvPicPr>
          <p:cNvPr id="38" name="圖片 3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3525" y="4092987"/>
            <a:ext cx="6212798" cy="1441416"/>
          </a:xfrm>
          <a:prstGeom prst="rect">
            <a:avLst/>
          </a:prstGeom>
        </p:spPr>
      </p:pic>
      <p:sp>
        <p:nvSpPr>
          <p:cNvPr id="41" name="矩形 4"/>
          <p:cNvSpPr txBox="1"/>
          <p:nvPr/>
        </p:nvSpPr>
        <p:spPr>
          <a:xfrm>
            <a:off x="683722" y="4326008"/>
            <a:ext cx="465980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TW" sz="1600" dirty="0" err="1">
                <a:solidFill>
                  <a:schemeClr val="tx1"/>
                </a:solidFill>
              </a:rPr>
              <a:t>Naxsen</a:t>
            </a:r>
            <a:r>
              <a:rPr lang="zh-TW" altLang="en-US" sz="1600" dirty="0" smtClean="0">
                <a:solidFill>
                  <a:schemeClr val="tx1"/>
                </a:solidFill>
              </a:rPr>
              <a:t>彈性固定帶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提供使用者跑步或行進間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Naxsen</a:t>
            </a:r>
            <a:r>
              <a:rPr lang="zh-TW" altLang="en-US" sz="1600" dirty="0" smtClean="0">
                <a:solidFill>
                  <a:schemeClr val="tx1"/>
                </a:solidFill>
              </a:rPr>
              <a:t>主體與鞋面穩固結合，確保動作的正確偵測。</a:t>
            </a:r>
            <a:endParaRPr lang="en-US" altLang="zh-TW" sz="1600" dirty="0" smtClean="0">
              <a:solidFill>
                <a:schemeClr val="tx1"/>
              </a:solidFill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877" y="5610603"/>
            <a:ext cx="1576038" cy="898489"/>
          </a:xfrm>
          <a:prstGeom prst="rect">
            <a:avLst/>
          </a:prstGeom>
        </p:spPr>
      </p:pic>
      <p:sp>
        <p:nvSpPr>
          <p:cNvPr id="43" name="矩形 4"/>
          <p:cNvSpPr txBox="1"/>
          <p:nvPr/>
        </p:nvSpPr>
        <p:spPr>
          <a:xfrm>
            <a:off x="683721" y="5411255"/>
            <a:ext cx="465980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TW" sz="1600" dirty="0" err="1">
                <a:solidFill>
                  <a:schemeClr val="tx1"/>
                </a:solidFill>
              </a:rPr>
              <a:t>Naxsen</a:t>
            </a:r>
            <a:r>
              <a:rPr lang="zh-TW" altLang="en-US" sz="1600" dirty="0" smtClean="0">
                <a:solidFill>
                  <a:schemeClr val="tx1"/>
                </a:solidFill>
              </a:rPr>
              <a:t>背夾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提供使用者跑步或行進間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Naxsen</a:t>
            </a:r>
            <a:r>
              <a:rPr lang="zh-TW" altLang="en-US" sz="1600" dirty="0" smtClean="0">
                <a:solidFill>
                  <a:schemeClr val="tx1"/>
                </a:solidFill>
              </a:rPr>
              <a:t>主體與鞋面穩固結合，確保動作的正確偵測。</a:t>
            </a:r>
            <a:endParaRPr lang="en-US" altLang="zh-TW" sz="16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271" y="409545"/>
            <a:ext cx="18966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TW" dirty="0" err="1" smtClean="0">
                <a:solidFill>
                  <a:schemeClr val="tx1"/>
                </a:solidFill>
              </a:rPr>
              <a:t>Naxsen</a:t>
            </a:r>
            <a:r>
              <a:rPr lang="en-US" altLang="zh-TW" dirty="0" smtClean="0">
                <a:solidFill>
                  <a:schemeClr val="tx1"/>
                </a:solidFill>
              </a:rPr>
              <a:t>  SPEC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 txBox="1"/>
          <p:nvPr/>
        </p:nvSpPr>
        <p:spPr>
          <a:xfrm>
            <a:off x="605155" y="1195263"/>
            <a:ext cx="11194854" cy="433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>
                <a:solidFill>
                  <a:schemeClr val="tx1"/>
                </a:solidFill>
              </a:rPr>
              <a:t>感測</a:t>
            </a:r>
            <a:r>
              <a:rPr lang="zh-TW" altLang="en-US" sz="1600" dirty="0" smtClean="0">
                <a:solidFill>
                  <a:schemeClr val="tx1"/>
                </a:solidFill>
              </a:rPr>
              <a:t>器                                </a:t>
            </a:r>
            <a:r>
              <a:rPr lang="en-US" altLang="zh-TW" sz="1600" dirty="0" smtClean="0">
                <a:solidFill>
                  <a:schemeClr val="tx1"/>
                </a:solidFill>
              </a:rPr>
              <a:t>3</a:t>
            </a:r>
            <a:r>
              <a:rPr lang="zh-TW" altLang="en-US" sz="1600" dirty="0" smtClean="0">
                <a:solidFill>
                  <a:schemeClr val="tx1"/>
                </a:solidFill>
              </a:rPr>
              <a:t>軸加速度計</a:t>
            </a:r>
            <a:r>
              <a:rPr lang="en-US" altLang="zh-TW" sz="1600" dirty="0" smtClean="0">
                <a:solidFill>
                  <a:schemeClr val="tx1"/>
                </a:solidFill>
              </a:rPr>
              <a:t>3</a:t>
            </a:r>
            <a:r>
              <a:rPr lang="zh-TW" altLang="en-US" sz="1600" dirty="0" smtClean="0">
                <a:solidFill>
                  <a:schemeClr val="tx1"/>
                </a:solidFill>
              </a:rPr>
              <a:t>軸陀螺儀</a:t>
            </a:r>
            <a:r>
              <a:rPr lang="en-US" altLang="zh-TW" sz="1600" dirty="0" smtClean="0">
                <a:solidFill>
                  <a:schemeClr val="tx1"/>
                </a:solidFill>
              </a:rPr>
              <a:t>3</a:t>
            </a:r>
            <a:r>
              <a:rPr lang="zh-TW" altLang="en-US" sz="1600" dirty="0" smtClean="0">
                <a:solidFill>
                  <a:schemeClr val="tx1"/>
                </a:solidFill>
              </a:rPr>
              <a:t>軸磁力計</a:t>
            </a:r>
            <a:r>
              <a:rPr lang="en-US" altLang="zh-TW" sz="2000" dirty="0">
                <a:sym typeface="Arial"/>
              </a:rPr>
              <a:t> </a:t>
            </a:r>
            <a:r>
              <a:rPr lang="en-US" altLang="zh-TW" sz="1600" dirty="0" err="1">
                <a:solidFill>
                  <a:schemeClr val="tx1"/>
                </a:solidFill>
                <a:sym typeface="Arial"/>
              </a:rPr>
              <a:t>InvenSense</a:t>
            </a:r>
            <a:r>
              <a:rPr lang="en-US" altLang="zh-TW" sz="1600" dirty="0">
                <a:solidFill>
                  <a:schemeClr val="tx1"/>
                </a:solidFill>
                <a:sym typeface="Arial"/>
              </a:rPr>
              <a:t> MPU-9250 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尺寸                                   長</a:t>
            </a:r>
            <a:r>
              <a:rPr lang="en-US" altLang="zh-TW" sz="1600" dirty="0" smtClean="0">
                <a:solidFill>
                  <a:schemeClr val="tx1"/>
                </a:solidFill>
              </a:rPr>
              <a:t>5</a:t>
            </a:r>
            <a:r>
              <a:rPr lang="zh-TW" altLang="en-US" sz="1600" dirty="0" smtClean="0">
                <a:solidFill>
                  <a:schemeClr val="tx1"/>
                </a:solidFill>
              </a:rPr>
              <a:t>公分 ；寬</a:t>
            </a:r>
            <a:r>
              <a:rPr lang="en-US" altLang="zh-TW" sz="1600" dirty="0" smtClean="0">
                <a:solidFill>
                  <a:schemeClr val="tx1"/>
                </a:solidFill>
              </a:rPr>
              <a:t>4.6</a:t>
            </a:r>
            <a:r>
              <a:rPr lang="zh-TW" altLang="en-US" sz="1600" dirty="0" smtClean="0">
                <a:solidFill>
                  <a:schemeClr val="tx1"/>
                </a:solidFill>
              </a:rPr>
              <a:t>分；高</a:t>
            </a:r>
            <a:r>
              <a:rPr lang="en-US" altLang="zh-TW" sz="1600" dirty="0" smtClean="0">
                <a:solidFill>
                  <a:schemeClr val="tx1"/>
                </a:solidFill>
              </a:rPr>
              <a:t>0.9</a:t>
            </a:r>
            <a:r>
              <a:rPr lang="zh-TW" altLang="en-US" sz="1600" dirty="0" smtClean="0">
                <a:solidFill>
                  <a:schemeClr val="tx1"/>
                </a:solidFill>
              </a:rPr>
              <a:t>公分(不含背夾</a:t>
            </a:r>
            <a:r>
              <a:rPr lang="en-US" altLang="zh-TW" sz="1600" dirty="0" smtClean="0">
                <a:solidFill>
                  <a:schemeClr val="tx1"/>
                </a:solidFill>
              </a:rPr>
              <a:t>)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按鍵                                   左右兩側功能鍵，可藉由長按與短</a:t>
            </a:r>
            <a:r>
              <a:rPr lang="zh-TW" altLang="en-US" sz="1600" dirty="0">
                <a:solidFill>
                  <a:schemeClr val="tx1"/>
                </a:solidFill>
              </a:rPr>
              <a:t>按執行主體開</a:t>
            </a:r>
            <a:r>
              <a:rPr lang="zh-TW" altLang="en-US" sz="1600" dirty="0" smtClean="0">
                <a:solidFill>
                  <a:schemeClr val="tx1"/>
                </a:solidFill>
              </a:rPr>
              <a:t>關機、步</a:t>
            </a:r>
            <a:r>
              <a:rPr lang="zh-TW" altLang="en-US" sz="1600" dirty="0">
                <a:solidFill>
                  <a:schemeClr val="tx1"/>
                </a:solidFill>
              </a:rPr>
              <a:t>態</a:t>
            </a:r>
            <a:r>
              <a:rPr lang="zh-TW" altLang="en-US" sz="1600" dirty="0" smtClean="0">
                <a:solidFill>
                  <a:schemeClr val="tx1"/>
                </a:solidFill>
              </a:rPr>
              <a:t>錄影、藍芽廣播及電量顯示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>
                <a:solidFill>
                  <a:schemeClr val="tx1"/>
                </a:solidFill>
              </a:rPr>
              <a:t>燈</a:t>
            </a:r>
            <a:r>
              <a:rPr lang="zh-TW" altLang="en-US" sz="1600" dirty="0" smtClean="0">
                <a:solidFill>
                  <a:schemeClr val="tx1"/>
                </a:solidFill>
              </a:rPr>
              <a:t>號                                   配有紅色與綠色</a:t>
            </a:r>
            <a:r>
              <a:rPr lang="en-US" altLang="zh-TW" sz="1600" dirty="0" smtClean="0">
                <a:solidFill>
                  <a:schemeClr val="tx1"/>
                </a:solidFill>
              </a:rPr>
              <a:t>LED</a:t>
            </a:r>
            <a:r>
              <a:rPr lang="zh-TW" altLang="en-US" sz="1600" dirty="0" smtClean="0">
                <a:solidFill>
                  <a:schemeClr val="tx1"/>
                </a:solidFill>
              </a:rPr>
              <a:t>燈，指示</a:t>
            </a:r>
            <a:r>
              <a:rPr lang="en-US" altLang="zh-TW" sz="1600" dirty="0" err="1">
                <a:solidFill>
                  <a:schemeClr val="tx1"/>
                </a:solidFill>
              </a:rPr>
              <a:t>Naxsen</a:t>
            </a:r>
            <a:r>
              <a:rPr lang="zh-TW" altLang="en-US" sz="1600" dirty="0">
                <a:solidFill>
                  <a:schemeClr val="tx1"/>
                </a:solidFill>
              </a:rPr>
              <a:t>運作狀態及電量</a:t>
            </a:r>
            <a:r>
              <a:rPr lang="zh-TW" altLang="en-US" sz="1600" dirty="0" smtClean="0">
                <a:solidFill>
                  <a:schemeClr val="tx1"/>
                </a:solidFill>
              </a:rPr>
              <a:t>顯示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電池容量                             </a:t>
            </a:r>
            <a:r>
              <a:rPr lang="en-US" altLang="zh-TW" sz="1600" dirty="0" smtClean="0">
                <a:solidFill>
                  <a:schemeClr val="tx1"/>
                </a:solidFill>
              </a:rPr>
              <a:t>400mAh</a:t>
            </a:r>
            <a:r>
              <a:rPr lang="zh-TW" altLang="en-US" sz="1600" dirty="0" smtClean="0">
                <a:solidFill>
                  <a:schemeClr val="tx1"/>
                </a:solidFill>
              </a:rPr>
              <a:t>  </a:t>
            </a:r>
            <a:r>
              <a:rPr lang="en-US" altLang="zh-TW" sz="1600" dirty="0" smtClean="0">
                <a:solidFill>
                  <a:schemeClr val="tx1"/>
                </a:solidFill>
              </a:rPr>
              <a:t>Li-ion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記憶體容量                         </a:t>
            </a:r>
            <a:r>
              <a:rPr lang="en-US" altLang="zh-TW" sz="1600" dirty="0" smtClean="0">
                <a:solidFill>
                  <a:schemeClr val="tx1"/>
                </a:solidFill>
              </a:rPr>
              <a:t>NAND flash</a:t>
            </a:r>
            <a:r>
              <a:rPr lang="zh-TW" altLang="en-US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zh-TW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1Giga bit 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無線傳輸                            </a:t>
            </a:r>
            <a:r>
              <a:rPr lang="en-US" altLang="zh-TW" sz="1600" dirty="0" smtClean="0">
                <a:solidFill>
                  <a:schemeClr val="tx1"/>
                </a:solidFill>
              </a:rPr>
              <a:t>Bluetooth 4.0 BLE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防水系數                            </a:t>
            </a:r>
            <a:r>
              <a:rPr lang="en-US" altLang="zh-TW" sz="1600" dirty="0" smtClean="0">
                <a:solidFill>
                  <a:schemeClr val="tx1"/>
                </a:solidFill>
              </a:rPr>
              <a:t>IPX4(</a:t>
            </a:r>
            <a:r>
              <a:rPr lang="zh-TW" altLang="en-US" sz="1600" dirty="0" smtClean="0">
                <a:solidFill>
                  <a:schemeClr val="tx1"/>
                </a:solidFill>
              </a:rPr>
              <a:t>防潑水</a:t>
            </a:r>
            <a:r>
              <a:rPr lang="en-US" altLang="zh-TW" sz="1600" dirty="0" smtClean="0">
                <a:solidFill>
                  <a:schemeClr val="tx1"/>
                </a:solidFill>
              </a:rPr>
              <a:t>)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充電方式                            磁釦充電器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充電時間                            </a:t>
            </a:r>
            <a:r>
              <a:rPr lang="en-US" altLang="zh-TW" sz="1600" dirty="0" smtClean="0">
                <a:solidFill>
                  <a:schemeClr val="tx1"/>
                </a:solidFill>
              </a:rPr>
              <a:t>30</a:t>
            </a:r>
            <a:r>
              <a:rPr lang="zh-TW" altLang="en-US" sz="1600" dirty="0" smtClean="0">
                <a:solidFill>
                  <a:schemeClr val="tx1"/>
                </a:solidFill>
              </a:rPr>
              <a:t>分鐘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待機時間                            </a:t>
            </a:r>
            <a:r>
              <a:rPr lang="en-US" altLang="zh-TW" sz="1600" dirty="0" smtClean="0">
                <a:solidFill>
                  <a:schemeClr val="tx1"/>
                </a:solidFill>
              </a:rPr>
              <a:t>15</a:t>
            </a:r>
            <a:r>
              <a:rPr lang="zh-TW" altLang="en-US" sz="1600" dirty="0" smtClean="0">
                <a:solidFill>
                  <a:schemeClr val="tx1"/>
                </a:solidFill>
              </a:rPr>
              <a:t>天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連續使用時間                     </a:t>
            </a:r>
            <a:r>
              <a:rPr lang="en-US" altLang="zh-TW" sz="1600" dirty="0" smtClean="0">
                <a:solidFill>
                  <a:schemeClr val="tx1"/>
                </a:solidFill>
              </a:rPr>
              <a:t>5hr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支援作業系統                     </a:t>
            </a:r>
            <a:r>
              <a:rPr lang="en-US" altLang="zh-TW" sz="1600" dirty="0" err="1" smtClean="0">
                <a:solidFill>
                  <a:schemeClr val="tx1"/>
                </a:solidFill>
              </a:rPr>
              <a:t>ios</a:t>
            </a:r>
            <a:r>
              <a:rPr lang="en-US" altLang="zh-TW" sz="1600" dirty="0" smtClean="0">
                <a:solidFill>
                  <a:schemeClr val="tx1"/>
                </a:solidFill>
              </a:rPr>
              <a:t>  /Android  </a:t>
            </a: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sz="1600" dirty="0" smtClean="0">
                <a:solidFill>
                  <a:schemeClr val="tx1"/>
                </a:solidFill>
              </a:rPr>
              <a:t>下載方式</a:t>
            </a:r>
            <a:r>
              <a:rPr lang="zh-TW" altLang="en-US" sz="1600" dirty="0">
                <a:solidFill>
                  <a:schemeClr val="tx1"/>
                </a:solidFill>
              </a:rPr>
              <a:t> </a:t>
            </a:r>
            <a:r>
              <a:rPr lang="zh-TW" altLang="en-US" sz="1600" dirty="0" smtClean="0">
                <a:solidFill>
                  <a:schemeClr val="tx1"/>
                </a:solidFill>
              </a:rPr>
              <a:t>                           </a:t>
            </a:r>
            <a:r>
              <a:rPr lang="en-US" altLang="zh-TW" sz="1600" dirty="0" smtClean="0">
                <a:solidFill>
                  <a:schemeClr val="tx1"/>
                </a:solidFill>
                <a:sym typeface="Arial"/>
              </a:rPr>
              <a:t>OTA </a:t>
            </a:r>
            <a:r>
              <a:rPr lang="en-US" altLang="zh-TW" sz="1600" dirty="0">
                <a:solidFill>
                  <a:schemeClr val="tx1"/>
                </a:solidFill>
                <a:sym typeface="Arial"/>
              </a:rPr>
              <a:t>firmware updating</a:t>
            </a:r>
            <a:r>
              <a:rPr lang="zh-TW" altLang="en-US" sz="1600" dirty="0" smtClean="0">
                <a:solidFill>
                  <a:schemeClr val="tx1"/>
                </a:solidFill>
              </a:rPr>
              <a:t> 空中下</a:t>
            </a:r>
            <a:r>
              <a:rPr lang="zh-TW" altLang="en-US" sz="1600" dirty="0">
                <a:solidFill>
                  <a:schemeClr val="tx1"/>
                </a:solidFill>
              </a:rPr>
              <a:t>載</a:t>
            </a: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zh-TW" sz="1600" dirty="0" smtClean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zh-TW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02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271" y="409545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TW" dirty="0" err="1" smtClean="0">
                <a:solidFill>
                  <a:schemeClr val="tx1"/>
                </a:solidFill>
              </a:rPr>
              <a:t>Naxsen</a:t>
            </a:r>
            <a:r>
              <a:rPr lang="zh-TW" altLang="en-US" dirty="0" smtClean="0">
                <a:solidFill>
                  <a:schemeClr val="tx1"/>
                </a:solidFill>
              </a:rPr>
              <a:t> 產品照</a:t>
            </a:r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25" y="1169376"/>
            <a:ext cx="3288323" cy="328832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702" y="1169376"/>
            <a:ext cx="3610708" cy="541606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477" y="2409093"/>
            <a:ext cx="4254960" cy="380706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684477" y="1942337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zh-TW" altLang="en-US" dirty="0" smtClean="0">
                <a:solidFill>
                  <a:schemeClr val="tx1"/>
                </a:solidFill>
              </a:rPr>
              <a:t>網頁說明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8225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271" y="409545"/>
            <a:ext cx="18950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TW" dirty="0" err="1" smtClean="0">
                <a:solidFill>
                  <a:schemeClr val="tx1"/>
                </a:solidFill>
              </a:rPr>
              <a:t>Naxsen</a:t>
            </a:r>
            <a:r>
              <a:rPr lang="zh-TW" altLang="en-US" dirty="0" smtClean="0">
                <a:solidFill>
                  <a:schemeClr val="tx1"/>
                </a:solidFill>
              </a:rPr>
              <a:t> 情境照</a:t>
            </a:r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414" y="935283"/>
            <a:ext cx="3348403" cy="223226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155" y="4356586"/>
            <a:ext cx="3368920" cy="224594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238" y="4867518"/>
            <a:ext cx="2602524" cy="173501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239" y="935282"/>
            <a:ext cx="2602524" cy="390378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589800" y="3469681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</a:rPr>
              <a:t>NASXEN</a:t>
            </a:r>
            <a:endParaRPr lang="zh-TW" altLang="en-US" sz="32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29" y="2338753"/>
            <a:ext cx="2998177" cy="299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1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271" y="409545"/>
            <a:ext cx="215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TW" dirty="0" err="1" smtClean="0">
                <a:solidFill>
                  <a:schemeClr val="tx1"/>
                </a:solidFill>
              </a:rPr>
              <a:t>Naxsen</a:t>
            </a:r>
            <a:r>
              <a:rPr lang="zh-TW" altLang="en-US" dirty="0" smtClean="0">
                <a:solidFill>
                  <a:schemeClr val="tx1"/>
                </a:solidFill>
              </a:rPr>
              <a:t> 說明網址</a:t>
            </a:r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142" y="1565032"/>
            <a:ext cx="7906782" cy="291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27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矩形 3"/>
          <p:cNvSpPr/>
          <p:nvPr/>
        </p:nvSpPr>
        <p:spPr>
          <a:xfrm>
            <a:off x="0" y="0"/>
            <a:ext cx="12192000" cy="7007629"/>
          </a:xfrm>
          <a:prstGeom prst="rect">
            <a:avLst/>
          </a:prstGeom>
          <a:solidFill>
            <a:srgbClr val="53367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6" name="內容版面配置區 4" descr="內容版面配置區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0522" y="2869661"/>
            <a:ext cx="2170957" cy="9755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130</Words>
  <Application>Microsoft Office PowerPoint</Application>
  <PresentationFormat>寬螢幕</PresentationFormat>
  <Paragraphs>33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全真細黑體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Sherry</dc:creator>
  <cp:lastModifiedBy>Sherry</cp:lastModifiedBy>
  <cp:revision>36</cp:revision>
  <cp:lastPrinted>2018-03-19T03:26:21Z</cp:lastPrinted>
  <dcterms:modified xsi:type="dcterms:W3CDTF">2018-09-28T08:31:04Z</dcterms:modified>
</cp:coreProperties>
</file>